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 advTm="3000">
    <p:randomBar dir="vert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0714" y="1907184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Guía oficial del parque de </a:t>
            </a:r>
            <a:r>
              <a:rPr lang="es-ES" dirty="0" err="1" smtClean="0"/>
              <a:t>atraccione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6527801"/>
            <a:ext cx="9448800" cy="33019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b="1" dirty="0"/>
              <a:t>Guía oficial del Parque de Atracciones de </a:t>
            </a:r>
            <a:r>
              <a:rPr lang="es-ES" b="1" dirty="0" err="1"/>
              <a:t>Montjuich</a:t>
            </a:r>
            <a:r>
              <a:rPr lang="es-ES" b="1" dirty="0"/>
              <a:t>, </a:t>
            </a:r>
            <a:r>
              <a:rPr lang="es-ES" b="1" dirty="0" smtClean="0"/>
              <a:t>Barcelona – (1968)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391716"/>
            <a:ext cx="10054046" cy="32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6306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114975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250399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218894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90779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588319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466773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602793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40521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97" y="2288372"/>
            <a:ext cx="12017829" cy="35028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ca-ES" sz="6700" cap="none" dirty="0" smtClean="0">
                <a:latin typeface="Antique Type" pitchFamily="2" charset="0"/>
              </a:rPr>
              <a:t>Creat i distribuït per</a:t>
            </a:r>
            <a:r>
              <a:rPr lang="es-ES" sz="6700" cap="none" dirty="0" smtClean="0">
                <a:latin typeface="Antique Type" pitchFamily="2" charset="0"/>
              </a:rPr>
              <a:t/>
            </a:r>
            <a:br>
              <a:rPr lang="es-ES" sz="6700" cap="none" dirty="0" smtClean="0">
                <a:latin typeface="Antique Type" pitchFamily="2" charset="0"/>
              </a:rPr>
            </a:br>
            <a:r>
              <a:rPr lang="es-ES" sz="6700" cap="none" dirty="0">
                <a:latin typeface="Antique Type" pitchFamily="2" charset="0"/>
              </a:rPr>
              <a:t>J</a:t>
            </a:r>
            <a:r>
              <a:rPr lang="es-ES" sz="6700" cap="none" dirty="0" smtClean="0">
                <a:latin typeface="Antique Type" pitchFamily="2" charset="0"/>
              </a:rPr>
              <a:t>osep Pérez</a:t>
            </a:r>
            <a:r>
              <a:rPr lang="es-ES" sz="8000" cap="none" dirty="0" smtClean="0">
                <a:latin typeface="Antique Type" pitchFamily="2" charset="0"/>
              </a:rPr>
              <a:t/>
            </a:r>
            <a:br>
              <a:rPr lang="es-ES" sz="8000" cap="none" dirty="0" smtClean="0">
                <a:latin typeface="Antique Type" pitchFamily="2" charset="0"/>
              </a:rPr>
            </a:br>
            <a:r>
              <a:rPr lang="es-ES" sz="8000" cap="none" dirty="0">
                <a:latin typeface="Antique Type" pitchFamily="2" charset="0"/>
              </a:rPr>
              <a:t/>
            </a:r>
            <a:br>
              <a:rPr lang="es-ES" sz="8000" cap="none" dirty="0">
                <a:latin typeface="Antique Type" pitchFamily="2" charset="0"/>
              </a:rPr>
            </a:br>
            <a:r>
              <a:rPr lang="es-ES" sz="8000" cap="none" dirty="0" smtClean="0">
                <a:latin typeface="Antique Type" pitchFamily="2" charset="0"/>
              </a:rPr>
              <a:t/>
            </a:r>
            <a:br>
              <a:rPr lang="es-ES" sz="8000" cap="none" dirty="0" smtClean="0">
                <a:latin typeface="Antique Type" pitchFamily="2" charset="0"/>
              </a:rPr>
            </a:br>
            <a:r>
              <a:rPr lang="es-ES" sz="8000" cap="none" dirty="0" smtClean="0">
                <a:latin typeface="Antique Type" pitchFamily="2" charset="0"/>
              </a:rPr>
              <a:t>www.achus.biz</a:t>
            </a:r>
            <a:endParaRPr lang="es-ES" sz="8000" cap="none" dirty="0">
              <a:latin typeface="Antique Type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09" y="306845"/>
            <a:ext cx="4463144" cy="136683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02" y="3701206"/>
            <a:ext cx="3837216" cy="18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672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4991369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569575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935263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868315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681799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055956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948716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957813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66</TotalTime>
  <Words>32</Words>
  <Application>Microsoft Office PowerPoint</Application>
  <PresentationFormat>Panorámica</PresentationFormat>
  <Paragraphs>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Antique Type</vt:lpstr>
      <vt:lpstr>Arial</vt:lpstr>
      <vt:lpstr>Century Gothic</vt:lpstr>
      <vt:lpstr>Estela de condensación</vt:lpstr>
      <vt:lpstr>Guía oficial del parque de atraccione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Creat i distribuït per Josep Pérez   www.achus.biz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oficial del parque de atraccione</dc:title>
  <dc:creator>Jose</dc:creator>
  <cp:lastModifiedBy>Jose</cp:lastModifiedBy>
  <cp:revision>7</cp:revision>
  <dcterms:created xsi:type="dcterms:W3CDTF">2023-02-03T15:30:22Z</dcterms:created>
  <dcterms:modified xsi:type="dcterms:W3CDTF">2023-02-03T16:36:28Z</dcterms:modified>
</cp:coreProperties>
</file>